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4125" r:id="rId2"/>
  </p:sldMasterIdLst>
  <p:notesMasterIdLst>
    <p:notesMasterId r:id="rId4"/>
  </p:notesMasterIdLst>
  <p:sldIdLst>
    <p:sldId id="279" r:id="rId3"/>
  </p:sldIdLst>
  <p:sldSz cx="6858000" cy="9144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7974" autoAdjust="0"/>
  </p:normalViewPr>
  <p:slideViewPr>
    <p:cSldViewPr>
      <p:cViewPr>
        <p:scale>
          <a:sx n="60" d="100"/>
          <a:sy n="60" d="100"/>
        </p:scale>
        <p:origin x="-2472" y="-2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4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34C2F9F-1F01-47A8-9803-AA4BB01DD0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789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A27922-A88B-47B4-8BE2-98BB426C9A7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6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3125" y="685800"/>
            <a:ext cx="2571750" cy="3429000"/>
          </a:xfrm>
          <a:ln/>
        </p:spPr>
      </p:sp>
      <p:sp>
        <p:nvSpPr>
          <p:cNvPr id="236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19ED7-1D87-4465-9409-0C45329030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42A70-EE0A-40EB-8E1F-D4B583F617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6325" y="1219200"/>
            <a:ext cx="1457325" cy="690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1219200"/>
            <a:ext cx="4257675" cy="690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6A6B3-F783-4D25-ACF6-C1D49A4C77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14350" y="1219200"/>
            <a:ext cx="5829300" cy="690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8A8F1-63AE-4E43-BE9A-5639DD2BAC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DFFB7E-A48D-4A95-96BF-FD9AE68BB9E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780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D8A77-07E3-44B3-8EAB-ABB244A1558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947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2D2D-F20A-46C1-8143-A05301FC415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557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ECAD66-8A79-48DF-A765-C22809DB2B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2927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11AB1-D8B3-42AB-B850-3673051ECD6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85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95C89-E52E-43EC-AF06-62C19A71973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6095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7CAC57-C97A-4ACD-897D-9319824CB91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45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115C1-B4D1-4D89-BD09-38DFA5D311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728613-33A1-4DD8-A0C9-39957C4313A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8318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18AD4C-7829-40B1-B708-E1A3811A95E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7723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11D11-6768-4057-8CCB-F9608A3C080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2036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86BB9-F827-405C-BFAC-D595A613AC8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60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7ED62-1B5E-40B6-A73C-69DC1536E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575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641600"/>
            <a:ext cx="28575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D09A7-3DE6-4898-A78E-A2E65A3138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27F9A-8D62-493E-A920-6A0D8131B7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F36A3-4A21-4587-A535-58C8650BF6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0BF89-8CD5-4AD7-A6B3-409387247C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14340-A289-47FF-A8C0-C4D94EEE43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0F35-A842-4803-81C4-334AD6E274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oad_Work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197600"/>
            <a:ext cx="990600" cy="294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24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1219200"/>
            <a:ext cx="582930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DDDDDD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625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DDDDDD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625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25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25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0E4EE1C6-9376-4F77-BAA4-C65F14D5A5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62504" name="AutoShape 8"/>
          <p:cNvSpPr>
            <a:spLocks noChangeArrowheads="1"/>
          </p:cNvSpPr>
          <p:nvPr/>
        </p:nvSpPr>
        <p:spPr bwMode="auto">
          <a:xfrm>
            <a:off x="0" y="2336800"/>
            <a:ext cx="6858000" cy="203200"/>
          </a:xfrm>
          <a:prstGeom prst="homePlate">
            <a:avLst>
              <a:gd name="adj" fmla="val 458333"/>
            </a:avLst>
          </a:prstGeom>
          <a:solidFill>
            <a:srgbClr val="993366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DDDDDD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362505" name="Rectangle 9"/>
          <p:cNvSpPr>
            <a:spLocks noChangeArrowheads="1"/>
          </p:cNvSpPr>
          <p:nvPr/>
        </p:nvSpPr>
        <p:spPr bwMode="auto">
          <a:xfrm>
            <a:off x="0" y="0"/>
            <a:ext cx="6858000" cy="121920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2058" name="Picture 10" descr="Picture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081337" y="0"/>
            <a:ext cx="671513" cy="1210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13" r:id="rId1"/>
    <p:sldLayoutId id="2147484114" r:id="rId2"/>
    <p:sldLayoutId id="2147484115" r:id="rId3"/>
    <p:sldLayoutId id="2147484116" r:id="rId4"/>
    <p:sldLayoutId id="2147484117" r:id="rId5"/>
    <p:sldLayoutId id="2147484118" r:id="rId6"/>
    <p:sldLayoutId id="2147484119" r:id="rId7"/>
    <p:sldLayoutId id="2147484120" r:id="rId8"/>
    <p:sldLayoutId id="2147484121" r:id="rId9"/>
    <p:sldLayoutId id="2147484122" r:id="rId10"/>
    <p:sldLayoutId id="2147484123" r:id="rId11"/>
    <p:sldLayoutId id="2147484124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2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2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2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2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362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0" dur="500"/>
                                        <p:tgtEl>
                                          <p:spTgt spid="362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3" dur="500"/>
                                        <p:tgtEl>
                                          <p:spTgt spid="362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500"/>
                                        <p:tgtEl>
                                          <p:spTgt spid="362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9" dur="500"/>
                                        <p:tgtEl>
                                          <p:spTgt spid="3625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499" grpId="0" autoUpdateAnimBg="0"/>
      <p:bldP spid="362500" grpId="0" build="p" autoUpdateAnimBg="0" advAuto="0">
        <p:tmplLst>
          <p:tmpl lvl="1">
            <p:tnLst>
              <p:par>
                <p:cTn presetID="14" presetClass="entr" presetSubtype="5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25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vertical)">
                      <p:cBhvr>
                        <p:cTn dur="500"/>
                        <p:tgtEl>
                          <p:spTgt spid="36250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4" presetClass="entr" presetSubtype="5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25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vertical)">
                      <p:cBhvr>
                        <p:cTn dur="500"/>
                        <p:tgtEl>
                          <p:spTgt spid="36250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4" presetClass="entr" presetSubtype="5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25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vertical)">
                      <p:cBhvr>
                        <p:cTn dur="500"/>
                        <p:tgtEl>
                          <p:spTgt spid="36250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4" presetClass="entr" presetSubtype="5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25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vertical)">
                      <p:cBhvr>
                        <p:cTn dur="500"/>
                        <p:tgtEl>
                          <p:spTgt spid="36250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4" presetClass="entr" presetSubtype="5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25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vertical)">
                      <p:cBhvr>
                        <p:cTn dur="500"/>
                        <p:tgtEl>
                          <p:spTgt spid="36250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2504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860857-3E54-4CE1-BC92-4EB9FA9EAEC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30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578" name="Picture 5" descr="sehauc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332657" y="611560"/>
            <a:ext cx="6346031" cy="6346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365" y="4139952"/>
            <a:ext cx="4282613" cy="410445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17339" y="8486854"/>
            <a:ext cx="59766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Dashboard stickers can be obtained from Howard </a:t>
            </a:r>
            <a:r>
              <a:rPr lang="en-GB" sz="1050" dirty="0"/>
              <a:t>Carter </a:t>
            </a:r>
            <a:r>
              <a:rPr lang="en-GB" sz="1050" dirty="0" smtClean="0"/>
              <a:t>at email@ashfordsigns.co.uk</a:t>
            </a:r>
            <a:endParaRPr lang="en-GB" sz="1050" dirty="0"/>
          </a:p>
        </p:txBody>
      </p:sp>
      <p:sp>
        <p:nvSpPr>
          <p:cNvPr id="5" name="TextBox 4"/>
          <p:cNvSpPr txBox="1"/>
          <p:nvPr/>
        </p:nvSpPr>
        <p:spPr>
          <a:xfrm>
            <a:off x="836712" y="395536"/>
            <a:ext cx="5499547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GB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SEHAUC Safety Cards</a:t>
            </a:r>
            <a:endParaRPr lang="en-GB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6713" y="1259632"/>
            <a:ext cx="54995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Site safety is the responsibility of us all and as a prompt to operatives and supervisors alike SEHAUC, in conjunction with Kent CC, are promoting the aide memoir below. 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 smtClean="0"/>
              <a:t>This was rolled out at the recent SEHAUC Event and is being made available to all through the SEHAUC web site. 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 smtClean="0"/>
              <a:t>A pdf </a:t>
            </a:r>
            <a:r>
              <a:rPr lang="en-GB" sz="1600" dirty="0" smtClean="0"/>
              <a:t>of the card that </a:t>
            </a:r>
            <a:r>
              <a:rPr lang="en-GB" sz="1600" dirty="0" smtClean="0"/>
              <a:t>can be reproduced </a:t>
            </a:r>
            <a:r>
              <a:rPr lang="en-GB" sz="1600" dirty="0" smtClean="0"/>
              <a:t>and given </a:t>
            </a:r>
            <a:r>
              <a:rPr lang="en-GB" sz="1600" dirty="0" smtClean="0"/>
              <a:t>out to all in the </a:t>
            </a:r>
            <a:r>
              <a:rPr lang="en-GB" sz="1600" dirty="0" smtClean="0"/>
              <a:t>industry is available. </a:t>
            </a:r>
            <a:r>
              <a:rPr lang="en-GB" sz="1600" dirty="0" smtClean="0"/>
              <a:t>Why not laminate and issue or obtain 4” stickers to display in all vehicles.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FPN_Part_2">
  <a:themeElements>
    <a:clrScheme name="3_FPN_Part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FPN_Part_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FPN_Part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FPN_Part_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FPN_Part_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FPN_Part_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FPN_Part_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FPN_Part_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FPN_Part_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</TotalTime>
  <Words>104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3_FPN_Part_2</vt:lpstr>
      <vt:lpstr>Office Theme</vt:lpstr>
      <vt:lpstr>PowerPoint Presentation</vt:lpstr>
    </vt:vector>
  </TitlesOfParts>
  <Company>BT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Bob Beaney</dc:creator>
  <cp:lastModifiedBy>802731102</cp:lastModifiedBy>
  <cp:revision>52</cp:revision>
  <cp:lastPrinted>2013-10-02T10:58:34Z</cp:lastPrinted>
  <dcterms:created xsi:type="dcterms:W3CDTF">2005-08-17T15:52:47Z</dcterms:created>
  <dcterms:modified xsi:type="dcterms:W3CDTF">2013-10-02T11:02:46Z</dcterms:modified>
</cp:coreProperties>
</file>